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26E1-DD60-45E5-8A7F-1B5D236A0100}" type="datetimeFigureOut">
              <a:rPr lang="es-MX" smtClean="0"/>
              <a:pPr/>
              <a:t>17/01/2014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05A-6B33-421A-9157-52517F9E86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26E1-DD60-45E5-8A7F-1B5D236A0100}" type="datetimeFigureOut">
              <a:rPr lang="es-MX" smtClean="0"/>
              <a:pPr/>
              <a:t>17/01/2014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05A-6B33-421A-9157-52517F9E86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26E1-DD60-45E5-8A7F-1B5D236A0100}" type="datetimeFigureOut">
              <a:rPr lang="es-MX" smtClean="0"/>
              <a:pPr/>
              <a:t>17/01/2014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05A-6B33-421A-9157-52517F9E86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26E1-DD60-45E5-8A7F-1B5D236A0100}" type="datetimeFigureOut">
              <a:rPr lang="es-MX" smtClean="0"/>
              <a:pPr/>
              <a:t>17/01/2014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05A-6B33-421A-9157-52517F9E86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26E1-DD60-45E5-8A7F-1B5D236A0100}" type="datetimeFigureOut">
              <a:rPr lang="es-MX" smtClean="0"/>
              <a:pPr/>
              <a:t>17/01/2014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05A-6B33-421A-9157-52517F9E86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26E1-DD60-45E5-8A7F-1B5D236A0100}" type="datetimeFigureOut">
              <a:rPr lang="es-MX" smtClean="0"/>
              <a:pPr/>
              <a:t>17/01/2014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05A-6B33-421A-9157-52517F9E86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26E1-DD60-45E5-8A7F-1B5D236A0100}" type="datetimeFigureOut">
              <a:rPr lang="es-MX" smtClean="0"/>
              <a:pPr/>
              <a:t>17/01/2014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05A-6B33-421A-9157-52517F9E86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26E1-DD60-45E5-8A7F-1B5D236A0100}" type="datetimeFigureOut">
              <a:rPr lang="es-MX" smtClean="0"/>
              <a:pPr/>
              <a:t>17/01/2014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05A-6B33-421A-9157-52517F9E86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26E1-DD60-45E5-8A7F-1B5D236A0100}" type="datetimeFigureOut">
              <a:rPr lang="es-MX" smtClean="0"/>
              <a:pPr/>
              <a:t>17/01/2014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05A-6B33-421A-9157-52517F9E86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26E1-DD60-45E5-8A7F-1B5D236A0100}" type="datetimeFigureOut">
              <a:rPr lang="es-MX" smtClean="0"/>
              <a:pPr/>
              <a:t>17/01/2014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405A-6B33-421A-9157-52517F9E86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26E1-DD60-45E5-8A7F-1B5D236A0100}" type="datetimeFigureOut">
              <a:rPr lang="es-MX" smtClean="0"/>
              <a:pPr/>
              <a:t>17/01/2014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42405A-6B33-421A-9157-52517F9E860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5526E1-DD60-45E5-8A7F-1B5D236A0100}" type="datetimeFigureOut">
              <a:rPr lang="es-MX" smtClean="0"/>
              <a:pPr/>
              <a:t>17/01/2014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42405A-6B33-421A-9157-52517F9E860A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Ejemplo_memorando2.docx" TargetMode="External"/><Relationship Id="rId2" Type="http://schemas.openxmlformats.org/officeDocument/2006/relationships/hyperlink" Target="Ejemplo_memorando1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MEMORÁNDUM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MX" dirty="0" smtClean="0"/>
              <a:t>Definición, uso y elementos</a:t>
            </a:r>
            <a:endParaRPr lang="es-MX" dirty="0"/>
          </a:p>
        </p:txBody>
      </p:sp>
      <p:pic>
        <p:nvPicPr>
          <p:cNvPr id="6" name="5 Marcador de posición de imagen" descr="-memorandum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725" r="1072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DEFINICIÓN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000" b="1" dirty="0" smtClean="0"/>
              <a:t>El memorándum es la comunicación de una acción que ha de incorporarse a la programación de las tareas diarias o eventuales.</a:t>
            </a:r>
            <a:endParaRPr lang="es-MX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Uso del memorándum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</a:rPr>
              <a:t>Órdenes a empleados</a:t>
            </a:r>
          </a:p>
          <a:p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</a:rPr>
              <a:t>Citatorios a reuniones</a:t>
            </a:r>
          </a:p>
          <a:p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</a:rPr>
              <a:t>Envío de documentos de una oficina a otra</a:t>
            </a:r>
          </a:p>
          <a:p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</a:rPr>
              <a:t>Movilización de personal</a:t>
            </a:r>
          </a:p>
          <a:p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</a:rPr>
              <a:t>Asignación de tareas</a:t>
            </a:r>
          </a:p>
          <a:p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</a:rPr>
              <a:t>Presentación de un nuevo empleado y de la tarea que se le asigna</a:t>
            </a:r>
            <a:endParaRPr lang="es-MX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400" b="1" dirty="0" smtClean="0"/>
              <a:t>Datos que debe contener el memorando</a:t>
            </a:r>
            <a:endParaRPr lang="es-MX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7030A0"/>
                </a:solidFill>
              </a:rPr>
              <a:t>Membrete</a:t>
            </a:r>
          </a:p>
          <a:p>
            <a:r>
              <a:rPr lang="es-MX" b="1" dirty="0" smtClean="0">
                <a:solidFill>
                  <a:srgbClr val="7030A0"/>
                </a:solidFill>
              </a:rPr>
              <a:t>Mención de que es un memorándum</a:t>
            </a:r>
          </a:p>
          <a:p>
            <a:r>
              <a:rPr lang="es-MX" b="1" dirty="0" smtClean="0">
                <a:solidFill>
                  <a:srgbClr val="7030A0"/>
                </a:solidFill>
              </a:rPr>
              <a:t>Remitente</a:t>
            </a:r>
          </a:p>
          <a:p>
            <a:r>
              <a:rPr lang="es-MX" b="1" dirty="0" smtClean="0">
                <a:solidFill>
                  <a:srgbClr val="7030A0"/>
                </a:solidFill>
              </a:rPr>
              <a:t>Destinatario</a:t>
            </a:r>
          </a:p>
          <a:p>
            <a:r>
              <a:rPr lang="es-MX" b="1" dirty="0" smtClean="0">
                <a:solidFill>
                  <a:srgbClr val="7030A0"/>
                </a:solidFill>
              </a:rPr>
              <a:t>Fecha</a:t>
            </a:r>
          </a:p>
          <a:p>
            <a:r>
              <a:rPr lang="es-MX" b="1" dirty="0" smtClean="0">
                <a:solidFill>
                  <a:srgbClr val="7030A0"/>
                </a:solidFill>
              </a:rPr>
              <a:t>Asunto</a:t>
            </a:r>
          </a:p>
          <a:p>
            <a:r>
              <a:rPr lang="es-MX" b="1" dirty="0" smtClean="0">
                <a:solidFill>
                  <a:srgbClr val="7030A0"/>
                </a:solidFill>
              </a:rPr>
              <a:t>Texto o mensaje</a:t>
            </a:r>
          </a:p>
          <a:p>
            <a:r>
              <a:rPr lang="es-MX" b="1" dirty="0" smtClean="0">
                <a:solidFill>
                  <a:srgbClr val="7030A0"/>
                </a:solidFill>
              </a:rPr>
              <a:t>Firma</a:t>
            </a:r>
          </a:p>
          <a:p>
            <a:r>
              <a:rPr lang="es-MX" b="1" dirty="0" smtClean="0">
                <a:solidFill>
                  <a:srgbClr val="7030A0"/>
                </a:solidFill>
              </a:rPr>
              <a:t>Referencias finales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Ejemplos de memorándum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hlinkClick r:id="rId2" action="ppaction://hlinkfile"/>
              </a:rPr>
              <a:t>Uno</a:t>
            </a:r>
            <a:endParaRPr lang="es-MX" dirty="0" smtClean="0"/>
          </a:p>
          <a:p>
            <a:r>
              <a:rPr lang="es-MX" dirty="0" smtClean="0">
                <a:hlinkClick r:id="rId3" action="ppaction://hlinkfile"/>
              </a:rPr>
              <a:t>Dos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70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94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EL MEMORÁNDUM</vt:lpstr>
      <vt:lpstr>DEFINICIÓN</vt:lpstr>
      <vt:lpstr>Uso del memorándum</vt:lpstr>
      <vt:lpstr>Datos que debe contener el memorando</vt:lpstr>
      <vt:lpstr>Ejemplos de memorándum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MEMORÁNDUM</dc:title>
  <dc:creator>Isabel Delgado</dc:creator>
  <cp:lastModifiedBy>User</cp:lastModifiedBy>
  <cp:revision>12</cp:revision>
  <dcterms:created xsi:type="dcterms:W3CDTF">2013-01-10T01:01:45Z</dcterms:created>
  <dcterms:modified xsi:type="dcterms:W3CDTF">2014-01-18T01:38:03Z</dcterms:modified>
</cp:coreProperties>
</file>