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FD198C-2E32-48AE-9E93-33AA2943E73B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D5515E-7220-4A0D-8BFF-7554729270B0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Ejemplo_informe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EL INFORME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Definición, elementos y cualidades del estilo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DEFINICIÓN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b="1" dirty="0" smtClean="0">
                <a:solidFill>
                  <a:schemeClr val="accent6">
                    <a:lumMod val="75000"/>
                  </a:schemeClr>
                </a:solidFill>
              </a:rPr>
              <a:t>Exposición del proceso y conclusiones de una </a:t>
            </a:r>
            <a:r>
              <a:rPr lang="es-MX" sz="4000" b="1" dirty="0" smtClean="0">
                <a:solidFill>
                  <a:schemeClr val="accent6">
                    <a:lumMod val="75000"/>
                  </a:schemeClr>
                </a:solidFill>
              </a:rPr>
              <a:t>investigación, de </a:t>
            </a:r>
            <a:r>
              <a:rPr lang="es-MX" sz="4000" b="1" dirty="0" smtClean="0">
                <a:solidFill>
                  <a:schemeClr val="accent6">
                    <a:lumMod val="75000"/>
                  </a:schemeClr>
                </a:solidFill>
              </a:rPr>
              <a:t>un evento o de una actividad realizada.</a:t>
            </a:r>
            <a:endParaRPr lang="es-MX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es-MX" b="1" dirty="0" smtClean="0"/>
              <a:t>Elementos del informe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Autofit/>
          </a:bodyPr>
          <a:lstStyle/>
          <a:p>
            <a:r>
              <a:rPr lang="es-MX" sz="3100" dirty="0" smtClean="0"/>
              <a:t>Nombre completo de la institución o persona que rinde el informe.</a:t>
            </a:r>
          </a:p>
          <a:p>
            <a:r>
              <a:rPr lang="es-MX" sz="3100" dirty="0" smtClean="0">
                <a:solidFill>
                  <a:srgbClr val="7030A0"/>
                </a:solidFill>
              </a:rPr>
              <a:t>Nombre completo de la institución o persona, evento o circunstancia que motiva la investigación, el evento o la actividad.</a:t>
            </a:r>
          </a:p>
          <a:p>
            <a:r>
              <a:rPr lang="es-MX" sz="3100" dirty="0" smtClean="0"/>
              <a:t>Detalle del resultado.</a:t>
            </a:r>
          </a:p>
          <a:p>
            <a:r>
              <a:rPr lang="es-MX" sz="3100" dirty="0" smtClean="0">
                <a:solidFill>
                  <a:srgbClr val="7030A0"/>
                </a:solidFill>
              </a:rPr>
              <a:t>Firma del responsable del informe.</a:t>
            </a:r>
          </a:p>
          <a:p>
            <a:r>
              <a:rPr lang="es-MX" sz="3100" dirty="0" smtClean="0"/>
              <a:t>Nombre y firma de testigos, si el caso lo requiere.</a:t>
            </a:r>
          </a:p>
          <a:p>
            <a:r>
              <a:rPr lang="es-MX" sz="3100" dirty="0" smtClean="0">
                <a:solidFill>
                  <a:srgbClr val="7030A0"/>
                </a:solidFill>
              </a:rPr>
              <a:t>El informe puede contener gráficas, fotografías, tablas, etc.</a:t>
            </a:r>
            <a:endParaRPr lang="es-MX" sz="31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Cualidades del estilo de un informe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Ética. Falsear los hechos puede traer graves consecuencias.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Claridad. La correcta interpretación del informe depende de los términos que se empleen en su redacción.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hlinkClick r:id="rId2" action="ppaction://hlinkfile"/>
              </a:rPr>
              <a:t>Ejemplo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134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Solsticio</vt:lpstr>
      <vt:lpstr>EL INFORME</vt:lpstr>
      <vt:lpstr>DEFINICIÓN</vt:lpstr>
      <vt:lpstr>Elementos del informe</vt:lpstr>
      <vt:lpstr>Cualidades del estilo de un informe</vt:lpstr>
      <vt:lpstr>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INFORME</dc:title>
  <dc:creator>Isabel Delgado</dc:creator>
  <cp:lastModifiedBy>User</cp:lastModifiedBy>
  <cp:revision>10</cp:revision>
  <dcterms:created xsi:type="dcterms:W3CDTF">2013-01-10T02:26:13Z</dcterms:created>
  <dcterms:modified xsi:type="dcterms:W3CDTF">2014-01-18T15:42:06Z</dcterms:modified>
</cp:coreProperties>
</file>