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B6B705-9B70-4178-992A-CB73510C37D1}" type="datetimeFigureOut">
              <a:rPr lang="es-MX" smtClean="0"/>
              <a:pPr/>
              <a:t>20/11/2013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32282-7CF4-484B-B62B-71A570C44A5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OFICIO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IMAGEN PERSONAL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En el ámbito laboral, la selección de la ropa que se usa es muy importante porque refleja, desde la primera impresión, la inteligencia, la selectividad y el buen gusto, o la falta de estas cualidades.</a:t>
            </a:r>
          </a:p>
          <a:p>
            <a:r>
              <a:rPr lang="es-MX" sz="2800" dirty="0" smtClean="0"/>
              <a:t>La línea, el diseño, la hechura y el colorido pueden utilizarse para producir efectos que realcen los atractivos y disimulen los pequeños defectos.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93244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CARÁCTERÍSTICAS DEL CUERPO DE LA MUJER</a:t>
            </a:r>
            <a:endParaRPr lang="es-MX" sz="28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</a:t>
            </a:r>
          </a:p>
          <a:p>
            <a:pPr algn="ctr"/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V</a:t>
            </a:r>
          </a:p>
          <a:p>
            <a:pPr algn="ctr"/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</a:t>
            </a:r>
          </a:p>
          <a:p>
            <a:pPr algn="ctr"/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X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Hombros estrechos y cadera ancha.</a:t>
            </a:r>
          </a:p>
          <a:p>
            <a:endParaRPr lang="es-MX" dirty="0"/>
          </a:p>
          <a:p>
            <a:r>
              <a:rPr lang="es-MX" dirty="0" smtClean="0"/>
              <a:t>Hombros anchos y cadera estrecha.</a:t>
            </a:r>
          </a:p>
          <a:p>
            <a:endParaRPr lang="es-MX" dirty="0"/>
          </a:p>
          <a:p>
            <a:r>
              <a:rPr lang="es-MX" dirty="0" smtClean="0"/>
              <a:t>Hombros, cadera y cintura, misma medida.</a:t>
            </a:r>
          </a:p>
          <a:p>
            <a:endParaRPr lang="es-MX" dirty="0"/>
          </a:p>
          <a:p>
            <a:r>
              <a:rPr lang="es-MX" dirty="0" smtClean="0"/>
              <a:t>Hombros y cadera, misma medida; cintura estrecha.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76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LINEAMIENTOS GENERALES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8240" cy="5153744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Las líneas verticales alargan la figura y la hacen ver más delgada.</a:t>
            </a:r>
          </a:p>
          <a:p>
            <a:r>
              <a:rPr lang="es-MX" dirty="0" smtClean="0"/>
              <a:t>Las líneas </a:t>
            </a:r>
            <a:r>
              <a:rPr lang="es-MX" dirty="0" smtClean="0"/>
              <a:t>horizontales dan sensación de anchura y acortan la figura.</a:t>
            </a:r>
          </a:p>
          <a:p>
            <a:r>
              <a:rPr lang="es-MX" dirty="0" smtClean="0"/>
              <a:t>Las líneas discontinuas parecen acortar la altura y aumentar lo ancho.</a:t>
            </a:r>
          </a:p>
          <a:p>
            <a:r>
              <a:rPr lang="es-MX" dirty="0" smtClean="0"/>
              <a:t>Las superficies brillantes hacen lucir de mayor tamaño.</a:t>
            </a:r>
          </a:p>
          <a:p>
            <a:r>
              <a:rPr lang="es-MX" dirty="0" smtClean="0"/>
              <a:t>Los tejidos gruesos añaden anchura y peso.</a:t>
            </a:r>
          </a:p>
          <a:p>
            <a:r>
              <a:rPr lang="es-MX" dirty="0" smtClean="0"/>
              <a:t>Las telas lisas de superficie mate adelgazan la figura. 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81736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Los colores oscuros son más elegantes.</a:t>
            </a:r>
          </a:p>
          <a:p>
            <a:r>
              <a:rPr lang="es-MX" dirty="0" smtClean="0"/>
              <a:t>Los colores claros hacen ver a las personas más altas.</a:t>
            </a:r>
          </a:p>
          <a:p>
            <a:r>
              <a:rPr lang="es-MX" dirty="0" smtClean="0"/>
              <a:t>Vestirse de un solo color alarga la figura.</a:t>
            </a:r>
          </a:p>
          <a:p>
            <a:r>
              <a:rPr lang="es-MX" dirty="0" smtClean="0"/>
              <a:t>La combinación de dos colores acortan la figura, hacen parecer más baja y más ancha.</a:t>
            </a:r>
          </a:p>
          <a:p>
            <a:r>
              <a:rPr lang="es-MX" dirty="0" smtClean="0"/>
              <a:t>Los dibujos pequeños y definidos son mejores para las personas pequeñas.</a:t>
            </a:r>
          </a:p>
          <a:p>
            <a:r>
              <a:rPr lang="es-MX" dirty="0" smtClean="0"/>
              <a:t>Los colores pastel proporcionan un aire delicado.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474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CONGRUENCIA	</a:t>
            </a:r>
            <a:endParaRPr lang="es-MX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PRENDAS BÁSICAS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2"/>
            <a:ext cx="4041648" cy="3981953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 muy importante que nuestra ropa sea congruente con nuestra personalidad, con nuestro cuerpo y, por supuesto, con el ámbito laboral.</a:t>
            </a:r>
          </a:p>
          <a:p>
            <a:r>
              <a:rPr lang="es-MX" dirty="0" smtClean="0"/>
              <a:t>Debemos, además, buscar la ropa más adecuada con nuestra figura, nuestra edad y la ocasión.</a:t>
            </a:r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Blusa</a:t>
            </a:r>
            <a:endParaRPr lang="es-MX" dirty="0" smtClean="0"/>
          </a:p>
          <a:p>
            <a:r>
              <a:rPr lang="es-MX" dirty="0" smtClean="0"/>
              <a:t>Falta recta</a:t>
            </a:r>
          </a:p>
          <a:p>
            <a:r>
              <a:rPr lang="es-MX" dirty="0" smtClean="0"/>
              <a:t>Pantalón</a:t>
            </a:r>
          </a:p>
          <a:p>
            <a:r>
              <a:rPr lang="es-MX" dirty="0" smtClean="0"/>
              <a:t>Suéter abierto</a:t>
            </a:r>
          </a:p>
          <a:p>
            <a:r>
              <a:rPr lang="es-MX" dirty="0" smtClean="0"/>
              <a:t>Suéter cerrado</a:t>
            </a:r>
          </a:p>
          <a:p>
            <a:r>
              <a:rPr lang="es-MX" dirty="0" smtClean="0"/>
              <a:t>Saco</a:t>
            </a:r>
          </a:p>
          <a:p>
            <a:r>
              <a:rPr lang="es-MX" dirty="0" smtClean="0"/>
              <a:t>Chaleco</a:t>
            </a:r>
          </a:p>
          <a:p>
            <a:r>
              <a:rPr lang="es-MX" dirty="0" smtClean="0"/>
              <a:t>Vestido</a:t>
            </a:r>
            <a:endParaRPr lang="es-MX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BUEN VESTIR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311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 RECOMIENDA</a:t>
            </a:r>
            <a:endParaRPr lang="es-MX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LO QUE NO DEBE USARSE</a:t>
            </a:r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Zapatos de tacón alto, sin correas demasiado gruesas.</a:t>
            </a:r>
          </a:p>
          <a:p>
            <a:r>
              <a:rPr lang="es-MX" dirty="0" smtClean="0"/>
              <a:t>Hileras de botones o bordados en línea vertical.</a:t>
            </a:r>
          </a:p>
          <a:p>
            <a:r>
              <a:rPr lang="es-MX" dirty="0" smtClean="0"/>
              <a:t>Trajes lisos, de un solo color.</a:t>
            </a:r>
          </a:p>
          <a:p>
            <a:r>
              <a:rPr lang="es-MX" dirty="0" smtClean="0"/>
              <a:t>Faldas siempre en línea A y de preferencia a la altura de la rodilla.</a:t>
            </a:r>
          </a:p>
          <a:p>
            <a:r>
              <a:rPr lang="es-MX" dirty="0" smtClean="0"/>
              <a:t>Bolsas, bufandas, mascadas y adornos siempre pequeños y delicados.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2"/>
            <a:ext cx="4038600" cy="3981953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Zapatos de tacón bajo, ni botas.</a:t>
            </a:r>
          </a:p>
          <a:p>
            <a:r>
              <a:rPr lang="es-MX" dirty="0" smtClean="0"/>
              <a:t>Faldas con mucho vuelo, ni demasiado largas.</a:t>
            </a:r>
          </a:p>
          <a:p>
            <a:r>
              <a:rPr lang="es-MX" dirty="0" smtClean="0"/>
              <a:t>Blusas con </a:t>
            </a:r>
            <a:r>
              <a:rPr lang="es-MX" dirty="0" err="1" smtClean="0"/>
              <a:t>olanes</a:t>
            </a:r>
            <a:r>
              <a:rPr lang="es-MX" dirty="0" smtClean="0"/>
              <a:t>, fruncidos o mangas abombadas.</a:t>
            </a:r>
          </a:p>
          <a:p>
            <a:r>
              <a:rPr lang="es-MX" dirty="0" smtClean="0"/>
              <a:t>Nada de franjas horizontales.</a:t>
            </a:r>
          </a:p>
          <a:p>
            <a:r>
              <a:rPr lang="es-MX" dirty="0" smtClean="0"/>
              <a:t>Trajes complicados con demasiados adornos.</a:t>
            </a:r>
          </a:p>
          <a:p>
            <a:r>
              <a:rPr lang="es-MX" dirty="0" smtClean="0"/>
              <a:t>Nunca cortes en dos la figura con cinturones anchos o con colores encontrados entre el talle y la falda, a menos que el color del talle baje hasta la cadera.</a:t>
            </a:r>
          </a:p>
          <a:p>
            <a:r>
              <a:rPr lang="es-MX" dirty="0" smtClean="0"/>
              <a:t>Aretes largos.</a:t>
            </a:r>
          </a:p>
          <a:p>
            <a:r>
              <a:rPr lang="es-MX" dirty="0" smtClean="0"/>
              <a:t>Bolsas grandes.</a:t>
            </a:r>
            <a:endParaRPr lang="es-MX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MUJERES DE BAJA ESTATURA -1.60 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328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 RECOMIENDA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LO QUE NO SE DEBE USAR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179512" y="2276872"/>
            <a:ext cx="4163888" cy="4581128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Usar telas suaves con las que se puedan hacer pliegues, amplios y gruesos, incluir materiales rayados en colores bien combinados, así como estampados alegres.</a:t>
            </a:r>
          </a:p>
          <a:p>
            <a:r>
              <a:rPr lang="es-MX" dirty="0" smtClean="0"/>
              <a:t>Cuellos anchos y mangas largas.</a:t>
            </a:r>
          </a:p>
          <a:p>
            <a:r>
              <a:rPr lang="es-MX" dirty="0" smtClean="0"/>
              <a:t>Chaquetas voluminosas, trajes de chaqueta larga.</a:t>
            </a:r>
          </a:p>
          <a:p>
            <a:r>
              <a:rPr lang="es-MX" dirty="0" smtClean="0"/>
              <a:t>Faldas tableadas </a:t>
            </a:r>
            <a:r>
              <a:rPr lang="es-MX" dirty="0" smtClean="0"/>
              <a:t>o fruncidas, a la cintura o un poco más bajas.</a:t>
            </a:r>
          </a:p>
          <a:p>
            <a:r>
              <a:rPr lang="es-MX" dirty="0" smtClean="0"/>
              <a:t>Zapatos de tacón mediano o bajo para el trabajo y tacón un poco más alto para vestir formalmente.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>
          <a:xfrm>
            <a:off x="4800600" y="2276872"/>
            <a:ext cx="4038600" cy="382219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Ropa muy estrecha.</a:t>
            </a:r>
          </a:p>
          <a:p>
            <a:r>
              <a:rPr lang="es-MX" sz="2000" dirty="0" smtClean="0"/>
              <a:t>Rayas verticales.</a:t>
            </a:r>
          </a:p>
          <a:p>
            <a:r>
              <a:rPr lang="es-MX" sz="2000" dirty="0" smtClean="0"/>
              <a:t>Elegir telas brillantes o con dibujos pequeños porque acentúan el tamaño.</a:t>
            </a:r>
          </a:p>
          <a:p>
            <a:r>
              <a:rPr lang="es-MX" sz="2000" dirty="0" smtClean="0"/>
              <a:t>Llevar tacones demasiado altos.</a:t>
            </a:r>
            <a:endParaRPr lang="es-MX" sz="2000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MUJERES ALTAS -1.70 m sin exceso de peso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71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 RECOMIENDA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LO QUE NO DEBE USAR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01752" y="2348880"/>
            <a:ext cx="4041648" cy="4032447"/>
          </a:xfrm>
        </p:spPr>
        <p:txBody>
          <a:bodyPr>
            <a:noAutofit/>
          </a:bodyPr>
          <a:lstStyle/>
          <a:p>
            <a:r>
              <a:rPr lang="es-MX" sz="2000" dirty="0" smtClean="0"/>
              <a:t>Faldas plisadas y tablones.</a:t>
            </a:r>
          </a:p>
          <a:p>
            <a:r>
              <a:rPr lang="es-MX" sz="2000" dirty="0" smtClean="0"/>
              <a:t>Telas </a:t>
            </a:r>
            <a:r>
              <a:rPr lang="es-MX" sz="2000" dirty="0" err="1" smtClean="0"/>
              <a:t>drapeables</a:t>
            </a:r>
            <a:r>
              <a:rPr lang="es-MX" sz="2000" dirty="0" smtClean="0"/>
              <a:t> y de grueso suficiente para crear curvas.</a:t>
            </a:r>
          </a:p>
          <a:p>
            <a:r>
              <a:rPr lang="es-MX" sz="2000" dirty="0" smtClean="0"/>
              <a:t>Cuellos altos y bufandas o mascadas largas.</a:t>
            </a:r>
          </a:p>
          <a:p>
            <a:r>
              <a:rPr lang="es-MX" sz="2000" dirty="0" smtClean="0"/>
              <a:t>Bolsillos, carteras de parche, fruncidos y adornos sobre el pecho.</a:t>
            </a:r>
          </a:p>
          <a:p>
            <a:r>
              <a:rPr lang="es-MX" sz="2000" dirty="0" smtClean="0"/>
              <a:t>Mangas </a:t>
            </a:r>
            <a:r>
              <a:rPr lang="es-MX" sz="2000" dirty="0" smtClean="0"/>
              <a:t>largas, </a:t>
            </a:r>
            <a:r>
              <a:rPr lang="es-MX" sz="2000" dirty="0" smtClean="0"/>
              <a:t>con </a:t>
            </a:r>
            <a:r>
              <a:rPr lang="es-MX" sz="2000" dirty="0" smtClean="0"/>
              <a:t>sisa.</a:t>
            </a:r>
            <a:endParaRPr lang="es-MX" sz="2000" dirty="0" smtClean="0"/>
          </a:p>
          <a:p>
            <a:r>
              <a:rPr lang="es-MX" sz="2000" dirty="0" smtClean="0"/>
              <a:t>Sacos o abrigos voluminosos con cinturones anchos proporcionados a su estatura.</a:t>
            </a:r>
            <a:endParaRPr lang="es-MX" sz="200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>
          <a:xfrm>
            <a:off x="4800600" y="2276872"/>
            <a:ext cx="4038600" cy="382219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Faltas ajustadas al cuerpo.</a:t>
            </a:r>
          </a:p>
          <a:p>
            <a:r>
              <a:rPr lang="es-MX" sz="2000" dirty="0" smtClean="0"/>
              <a:t>Llevar colores oscuros o lisos sin adornos, ni mangas largas y ajustadas.</a:t>
            </a:r>
          </a:p>
          <a:p>
            <a:r>
              <a:rPr lang="es-MX" sz="2000" dirty="0" smtClean="0"/>
              <a:t>Escotes grandes, abiertos por los lados (hombros), muy profundos en V.</a:t>
            </a:r>
          </a:p>
          <a:p>
            <a:r>
              <a:rPr lang="es-MX" sz="2000" dirty="0" smtClean="0"/>
              <a:t>Vestidos de una sola línea</a:t>
            </a:r>
            <a:endParaRPr lang="es-MX" sz="2000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MUJERES MUY DELGADAS Y ALTAS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6376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 RECOMIENDA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LO QUE NO SE DEBE USAR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Zapatos de tacón mediano.</a:t>
            </a:r>
          </a:p>
          <a:p>
            <a:r>
              <a:rPr lang="es-MX" dirty="0" smtClean="0"/>
              <a:t>Vestidos de un solo color.</a:t>
            </a:r>
          </a:p>
          <a:p>
            <a:r>
              <a:rPr lang="es-MX" dirty="0" smtClean="0"/>
              <a:t>Faldas </a:t>
            </a:r>
            <a:r>
              <a:rPr lang="es-MX" dirty="0" smtClean="0"/>
              <a:t>línea A, pero no muy amplia.</a:t>
            </a:r>
          </a:p>
          <a:p>
            <a:r>
              <a:rPr lang="es-MX" dirty="0" smtClean="0"/>
              <a:t>Trajes sastre, clásicos, sin solapas grandes.</a:t>
            </a:r>
          </a:p>
          <a:p>
            <a:r>
              <a:rPr lang="es-MX" dirty="0" smtClean="0"/>
              <a:t>Escotes en forma de V.</a:t>
            </a:r>
          </a:p>
          <a:p>
            <a:r>
              <a:rPr lang="es-MX" dirty="0" smtClean="0"/>
              <a:t>Líneas verticales a través del busto.</a:t>
            </a:r>
          </a:p>
          <a:p>
            <a:r>
              <a:rPr lang="es-MX" dirty="0" smtClean="0"/>
              <a:t>Accesorios discretos.</a:t>
            </a:r>
          </a:p>
          <a:p>
            <a:r>
              <a:rPr lang="es-MX" dirty="0" smtClean="0"/>
              <a:t>Bolsas alargadas para dar la impresión de figura estilizada.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195192" cy="4320480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Zapatos de tacón demasiado delgado, ni botas.</a:t>
            </a:r>
          </a:p>
          <a:p>
            <a:r>
              <a:rPr lang="es-MX" dirty="0" smtClean="0"/>
              <a:t>Vestidos ajustados.</a:t>
            </a:r>
          </a:p>
          <a:p>
            <a:r>
              <a:rPr lang="es-MX" dirty="0" smtClean="0"/>
              <a:t>Escotes redondos o cuadrados.</a:t>
            </a:r>
          </a:p>
          <a:p>
            <a:r>
              <a:rPr lang="es-MX" dirty="0" smtClean="0"/>
              <a:t>Líneas horizontales, chaquetas cortas, cinturones, ni pieles de pelo largo.</a:t>
            </a:r>
          </a:p>
          <a:p>
            <a:r>
              <a:rPr lang="es-MX" dirty="0" smtClean="0"/>
              <a:t>Bolsas grandes.</a:t>
            </a:r>
          </a:p>
          <a:p>
            <a:r>
              <a:rPr lang="es-MX" dirty="0" smtClean="0"/>
              <a:t>Adornos voluminosos o accesorios demasiado llamativos que sean de colores diferentes al vestido; esto, aumenta el volumen de la figura y rompe la armonía de la silueta.</a:t>
            </a:r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MUJERES GRUESAS Y DE ESTATURA MEDIA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675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/>
              <a:t>El oficio es el medio de comunicación entre instituciones gubernamentales, o entre éstas y los particulares que a ellas acuden.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DEL OFICIO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Expresión clara del motivo que origina el oficio.</a:t>
            </a:r>
          </a:p>
          <a:p>
            <a:r>
              <a:rPr lang="es-MX" sz="4000" dirty="0" smtClean="0"/>
              <a:t>Sobriedad de estilo.</a:t>
            </a:r>
          </a:p>
          <a:p>
            <a:endParaRPr lang="es-MX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81000" y="571480"/>
            <a:ext cx="2362200" cy="990600"/>
          </a:xfrm>
        </p:spPr>
        <p:txBody>
          <a:bodyPr/>
          <a:lstStyle/>
          <a:p>
            <a:r>
              <a:rPr lang="es-MX" dirty="0" smtClean="0"/>
              <a:t>ELEMENTOS DEL OFICIO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>
          <a:xfrm>
            <a:off x="381000" y="1571612"/>
            <a:ext cx="2362200" cy="4929222"/>
          </a:xfrm>
        </p:spPr>
        <p:txBody>
          <a:bodyPr>
            <a:noAutofit/>
          </a:bodyPr>
          <a:lstStyle/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Membrete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Referencias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Fecha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Destinatario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Texto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Despedida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Lema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Antefirma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Firma</a:t>
            </a:r>
          </a:p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Referencias finales</a:t>
            </a:r>
            <a:endParaRPr lang="es-MX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7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 l="33250" t="26987" r="32464" b="9905"/>
          <a:stretch>
            <a:fillRect/>
          </a:stretch>
        </p:blipFill>
        <p:spPr bwMode="auto">
          <a:xfrm>
            <a:off x="3000364" y="214290"/>
            <a:ext cx="592935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514864"/>
          </a:xfrm>
        </p:spPr>
        <p:txBody>
          <a:bodyPr vert="vert270" anchor="ctr"/>
          <a:lstStyle/>
          <a:p>
            <a:pPr algn="ctr"/>
            <a:r>
              <a:rPr lang="es-MX" sz="4400" dirty="0" smtClean="0"/>
              <a:t>PROBLEMA 8</a:t>
            </a:r>
            <a:endParaRPr lang="es-MX" sz="4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Mediante un oficio, comisione a alguno de sus compañeros para asistir al curso denominado “Herramientas de Excel aplicadas al área administrativa”.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El curso se llevará a cabo del 13 a 17 de enero de 2014 en el </a:t>
            </a:r>
            <a:r>
              <a:rPr lang="es-MX" dirty="0" err="1" smtClean="0"/>
              <a:t>C.B.T.i.s</a:t>
            </a:r>
            <a:r>
              <a:rPr lang="es-MX" dirty="0" smtClean="0"/>
              <a:t>. No. 4, de 9 a 17 horas.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514864"/>
          </a:xfrm>
        </p:spPr>
        <p:txBody>
          <a:bodyPr vert="vert270" anchor="ctr"/>
          <a:lstStyle/>
          <a:p>
            <a:pPr algn="ctr"/>
            <a:r>
              <a:rPr lang="es-MX" sz="4400" dirty="0" smtClean="0"/>
              <a:t>PROBLEMA 9</a:t>
            </a:r>
            <a:endParaRPr lang="es-MX" sz="4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3200" dirty="0" smtClean="0"/>
              <a:t>Mediante un oficio, envíe al área de Recursos Humanos de la Subdirección de Enlace, cinco constancias de nombramiento para trámite de antigüedad.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514864"/>
          </a:xfrm>
        </p:spPr>
        <p:txBody>
          <a:bodyPr vert="vert270" anchor="ctr"/>
          <a:lstStyle/>
          <a:p>
            <a:pPr algn="ctr"/>
            <a:r>
              <a:rPr lang="es-MX" sz="4400" dirty="0" smtClean="0"/>
              <a:t>PROBLEMA 10</a:t>
            </a:r>
            <a:endParaRPr lang="es-MX" sz="4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Mediante un oficio, solicite a la UAC que uno de sus docentes dicte una conferencia dirigida a los padres de familia.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El tema de la conferencia es </a:t>
            </a:r>
            <a:r>
              <a:rPr lang="es-MX" dirty="0" smtClean="0"/>
              <a:t>“La transformación del mundo laboral”.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La conferencia se llevará a cabo el 08 de enero de 2014, a las 18 horas.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514864"/>
          </a:xfrm>
        </p:spPr>
        <p:txBody>
          <a:bodyPr vert="vert270" anchor="ctr"/>
          <a:lstStyle/>
          <a:p>
            <a:pPr algn="ctr"/>
            <a:r>
              <a:rPr lang="es-MX" sz="4400" dirty="0" smtClean="0"/>
              <a:t>PROBLEMA 11</a:t>
            </a:r>
            <a:endParaRPr lang="es-MX" sz="4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2800" dirty="0" smtClean="0"/>
              <a:t>Redacte un oficio de presentación de un alumno, para que realice su  servicio social en </a:t>
            </a:r>
            <a:r>
              <a:rPr lang="es-MX" sz="2800" dirty="0" smtClean="0"/>
              <a:t>una institución gubernamental.</a:t>
            </a:r>
            <a:endParaRPr lang="es-MX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IMAGEN PERSONAL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5941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</TotalTime>
  <Words>1014</Words>
  <Application>Microsoft Office PowerPoint</Application>
  <PresentationFormat>Presentación en pantalla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Civil</vt:lpstr>
      <vt:lpstr>EL OFICIO</vt:lpstr>
      <vt:lpstr>DEFINICIÓN</vt:lpstr>
      <vt:lpstr>CARACTERÍSTICAS DEL OFICIO</vt:lpstr>
      <vt:lpstr>ELEMENTOS DEL OFICIO</vt:lpstr>
      <vt:lpstr>PROBLEMA 8</vt:lpstr>
      <vt:lpstr>PROBLEMA 9</vt:lpstr>
      <vt:lpstr>PROBLEMA 10</vt:lpstr>
      <vt:lpstr>PROBLEMA 11</vt:lpstr>
      <vt:lpstr>IMAGEN PERSONAL</vt:lpstr>
      <vt:lpstr>IMAGEN PERSONAL</vt:lpstr>
      <vt:lpstr>CARÁCTERÍSTICAS DEL CUERPO DE LA MUJER</vt:lpstr>
      <vt:lpstr>LINEAMIENTOS GENERALES</vt:lpstr>
      <vt:lpstr>EL BUEN VESTIR</vt:lpstr>
      <vt:lpstr>MUJERES DE BAJA ESTATURA -1.60 m</vt:lpstr>
      <vt:lpstr>MUJERES ALTAS -1.70 m sin exceso de peso</vt:lpstr>
      <vt:lpstr>MUJERES MUY DELGADAS Y ALTAS</vt:lpstr>
      <vt:lpstr>MUJERES GRUESAS Y DE ESTATURA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OFICIO</dc:title>
  <dc:creator>Isabel Delgado</dc:creator>
  <cp:lastModifiedBy>User</cp:lastModifiedBy>
  <cp:revision>28</cp:revision>
  <dcterms:created xsi:type="dcterms:W3CDTF">2012-12-14T01:48:06Z</dcterms:created>
  <dcterms:modified xsi:type="dcterms:W3CDTF">2013-11-21T02:52:08Z</dcterms:modified>
</cp:coreProperties>
</file>